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2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DAFE6-3689-4A8C-8035-A9171E1546AD}" v="1" dt="2022-12-07T10:07:15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>
      <p:cViewPr varScale="1">
        <p:scale>
          <a:sx n="104" d="100"/>
          <a:sy n="104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EAE0E-DC83-58DB-66E6-A101B3E66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48CB4-ED1D-EA5E-12C2-EB2A5E9A7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F848C-DEF0-1886-D9B9-2011E610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C9650-98CB-1F31-B489-B7F78DA4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DCD53-D2C3-C5AF-666F-16338A38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1045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2DD37-29B4-BA42-D31D-C8825746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89E01-340B-48C7-95C8-0982BE2D4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5AF4B-B012-9E25-E971-8A6900613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E4D98-73F7-B7E5-1202-432C3493A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DAC65-CFF4-0C9A-0CA1-371D29010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98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2C357-D691-D71E-9E6D-B6B7DF176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80027-6011-913E-8F72-8287508B0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618F1-ECED-0D22-73B3-D9B2B4A62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3CAF7-B761-3B2F-7BDC-1AE79C9F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D2929-D0EF-C091-1F83-99B76C5A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595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C197B-9702-A5C9-14DA-A23EB5BE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73E9-8763-5B0A-FB6F-737A76BDC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C76CD-5B02-A50D-378D-08F9EF7E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5637A-655D-88D6-F9A7-DCC07CD9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75821-13C4-4A3B-C6EF-7BCFB70F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66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D809-43C1-9D81-1F75-EC8674B6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D768-CECE-044B-68C2-7154ED4E5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604FD-D480-36AA-1AA1-15C1B33C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66B92-6BAC-BFD8-6DBD-0A1B84D0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BA10C-404E-F2F5-5E41-F0C145DB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020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EED02-BC9A-A3E1-394D-4585FA48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91497-8353-64E4-6490-3757C300B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DA521-1599-84E3-E290-42B156421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A0035-6E5F-FA4D-9FF2-0F41FC804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AC980-B46F-2F01-0BFE-6ED16161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19759-0A64-88AA-6598-59059D86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9132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585D-6BBC-6F8A-A935-BC02BC7B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394B1-FBC4-A4A4-FFDD-85A544814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54FC5-4B00-8E21-64E3-BDA59FA76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75B87-E010-5660-1D9F-BC989CB72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A6BBC-A0FC-B32F-7E24-F1C88D606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2F54D8-051A-26C6-F67A-12246F8D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77D61-B395-E5EF-45C7-B5C75BEA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F6945-71A1-4182-4428-58C6AE3B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5606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DB57-776B-0C4E-191A-ACA4E53B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11E9C-CACF-5039-A7EC-A6BA8055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38957-AE7E-5104-E4CA-FDBE9771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92299-DA8F-9ECB-E846-BED2552E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6514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90922-FDE7-3DC9-B30E-696C968C5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A495D0-6D9B-4BF4-9BC5-44AC66DF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0FF33-96BC-C4EE-D381-664A0C6E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3559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E7B1-D36C-E38A-0BE2-66CF2844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BFF22-3B37-BB0B-185E-08D3D7023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BC3A3-4037-FC07-CBB6-00C127D4B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80509-1DAA-09D6-70DE-4498619C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3D95A-020F-25A4-B0B8-3580B438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E790F-3046-D949-0E6F-A70BDD62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152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EB9C-EC02-F5FE-1071-C0FE892A4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87687-3B73-BCAA-FB1C-EBE6DB47B4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73EAD-7CC5-4943-96A6-B7CEEF634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17286-EA20-D44F-A4D7-7831F567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5F3F9-4672-55B7-3BD1-B6A8DB95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58552-3CCB-3331-E375-98185977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9042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EF1FF1-D618-A3D4-9679-F75A18AE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5AF04-B76A-F785-7B91-AEB5CB1BA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9F20A-5004-03D7-2E13-D0B140959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A280-9A02-A346-8D8B-2A3F14578015}" type="datetimeFigureOut">
              <a:t>15.12.2022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7AF20-9FD4-0E2F-CA11-79E988DCF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21A77-45A1-4A80-FFEF-A887E0F1C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6F19-952E-7140-A4DC-47B894DD9DA6}" type="slidenum"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6421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E344D0-AD56-FF03-73EB-621A4C72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FI">
                <a:solidFill>
                  <a:srgbClr val="0152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Power-to-X: carbon-neutral fuels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EBE4B2-D1BA-5415-15DB-42BAE8DAD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883" y="1356638"/>
            <a:ext cx="7226300" cy="4140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873804-17D7-938A-FBF9-072B3A3B5155}"/>
              </a:ext>
            </a:extLst>
          </p:cNvPr>
          <p:cNvSpPr txBox="1"/>
          <p:nvPr/>
        </p:nvSpPr>
        <p:spPr>
          <a:xfrm>
            <a:off x="0" y="6334780"/>
            <a:ext cx="348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400">
                <a:solidFill>
                  <a:srgbClr val="0152C3"/>
                </a:solidFill>
              </a:rPr>
              <a:t>Image after DW</a:t>
            </a:r>
          </a:p>
          <a:p>
            <a:r>
              <a:rPr lang="en-FI" sz="1400">
                <a:solidFill>
                  <a:srgbClr val="0152C3"/>
                </a:solidFill>
              </a:rPr>
              <a:t>*H2 = hydrogen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C9F8E7-0166-B003-3371-B6FA3D53D71B}"/>
              </a:ext>
            </a:extLst>
          </p:cNvPr>
          <p:cNvSpPr txBox="1"/>
          <p:nvPr/>
        </p:nvSpPr>
        <p:spPr>
          <a:xfrm>
            <a:off x="7208797" y="3719879"/>
            <a:ext cx="543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400">
                <a:solidFill>
                  <a:schemeClr val="bg1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63255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 Theme</vt:lpstr>
      <vt:lpstr>Power-to-X: carbon-neutral fuels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Power-to-X: carbon-neutral fuels</dc:title>
  <dc:creator>Mari Huhtanen</dc:creator>
  <cp:lastModifiedBy>Mari Huhtanen</cp:lastModifiedBy>
  <cp:revision>3</cp:revision>
  <dcterms:created xsi:type="dcterms:W3CDTF">2022-11-15T12:15:10Z</dcterms:created>
  <dcterms:modified xsi:type="dcterms:W3CDTF">2022-12-15T09:18:04Z</dcterms:modified>
</cp:coreProperties>
</file>